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61" r:id="rId6"/>
    <p:sldId id="264" r:id="rId7"/>
    <p:sldId id="265" r:id="rId8"/>
    <p:sldId id="262" r:id="rId9"/>
    <p:sldId id="263" r:id="rId10"/>
    <p:sldId id="258" r:id="rId11"/>
    <p:sldId id="266" r:id="rId12"/>
    <p:sldId id="267" r:id="rId13"/>
    <p:sldId id="268" r:id="rId14"/>
    <p:sldId id="270" r:id="rId15"/>
    <p:sldId id="271" r:id="rId16"/>
    <p:sldId id="272" r:id="rId17"/>
    <p:sldId id="269" r:id="rId18"/>
    <p:sldId id="277" r:id="rId19"/>
    <p:sldId id="273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wmf>
</file>

<file path=ppt/media/image2.wmf>
</file>

<file path=ppt/media/image3.wmf>
</file>

<file path=ppt/media/image5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729A6-C1A1-4642-8C8D-3632717BB5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4580FB-43C1-461E-BB55-DFB14DE41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A52FFF-EE05-4840-AC63-EED4DFF88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61137-858E-4CF3-B731-A0AC8A19D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E5498-4B4D-42FC-8923-F77A683A4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300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42B67-FE60-422E-8412-498F7566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C554DD-7B5C-45D3-886D-4518BEECD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F31B2-9C63-4BF2-8660-61CC331CA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3305A-3BF3-41B2-BDAD-48BC16F22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1A071-BB8A-465A-B753-D5D4CAE2E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28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C96E4E-8373-40E6-B30E-87EB72BE97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755D9-A665-4B33-A390-FF6C9E6A87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E8754-0542-4D6B-9173-FC59B7F93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9B618-88DC-4354-97A0-FCC0CAB4B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1482E-B755-46DF-8094-3FD3C82C2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010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E2911-6131-42F5-B411-B91EFB362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0EC5A-5F0F-492B-BFA1-E4AB7437D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FE44C-4F54-4AC7-8781-6B79DE565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75A5F-D23E-4957-B03A-764AEF750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67088-E58C-49EE-BE7B-55376215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23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6326-57C3-4231-846E-B0272783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54332-6E75-4DF3-BBCF-7EA830DAB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80808-FDA1-43E6-B8F1-8AFFB599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370EF-9682-4AF4-9B57-AE6364FD9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1060C-147A-4FBA-ABE2-ED4A12D97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37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B5EC9-6A91-4D01-A48D-971B544B0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19AD6-09FB-483C-9BAC-BA17B4F5C2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FE3D6-5A6A-42B2-A733-9D4ECF58F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B5FE2-9E48-4520-9DC7-2C1B1EA9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A92B6D-548E-4AF2-A3CB-07EC6B65B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58E71-AC30-42CD-968B-8B6271509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4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4938D-FFF6-4809-8CAA-96059CEE9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4E9BB-3C5A-42C2-B687-94018EB4A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675D0-BCC0-4E12-8C35-50555C2EE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28B7BB-9F88-4013-AA4F-7005E726F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7CC627-9030-4FEB-B3B8-4BF85566B0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48F94F-C39A-4AFC-BBF8-A10CADA0C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EBFFEA-DF4E-4BEC-A742-770E15C02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3E76CE-39E9-4FF6-BDC6-4FDF6A7A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0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4A675-971B-4472-9F2A-C226BE430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668213-710C-4F62-B26F-4E6902A7F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067A0F-2135-4000-AAB9-2AB50D875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E413E3-D705-4BFF-8F78-66FFDFE33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08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C2A92B-DA08-44E6-ACD3-C8F39C06F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957F4F-AC07-4C0A-B51E-1C868BD41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C0FC0-D78F-4A9C-BF79-F7A1B97BE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306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2ACD9-49D5-48A8-82ED-FAA251C7C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D092E-AD73-4B48-9D87-015086974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E76BE-9425-4CDB-9BDA-CA51201FB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F33C2-0611-4860-8F07-B0551AFD2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F28A5-B578-4128-9EA1-371C47B73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CAD3A-1DE3-447F-8B48-67844D274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34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B6970-C8D6-40D9-AF37-C36D0F719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C06F27-DAFE-4993-880B-741C3C42F2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FB3617-D372-46DA-9F59-68416A9B2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B8D7F-BE2B-4834-B35D-32D87298E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11AB39-5599-4DB7-96AF-88D862821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0BE07-65E9-419C-B1A1-C4601FBB6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66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881EC8-CC03-4427-825E-99DCB0146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35F4A7-35F7-420C-8FF0-B40A9AD49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BF816-3A1B-42D6-B6D7-54FBBC0B8E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754DD-4E81-4262-B14F-E03C6623CD06}" type="datetimeFigureOut">
              <a:rPr lang="en-US" smtClean="0"/>
              <a:t>3/27/2022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8D929-1FAF-4931-B80B-1C154A6B9C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CDB5F-66BF-4778-B0CF-A7A702EE07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BF387-CF75-4393-B709-C381C96825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17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77ACC-9CD0-4ED7-B16E-170D9966ED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962EC0-6ED2-406A-8369-AB734B7359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4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BA67E-6D05-43C9-AD00-8682CCE7A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0DA94B-9FFD-4890-BB4B-8078BA64E0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7188" y="2308681"/>
            <a:ext cx="7057623" cy="338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41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0DDAD-2A51-4966-915C-E357EB4D1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582E36D-4DD5-4095-A685-E10A1F97C8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0978" y="2187015"/>
            <a:ext cx="4712987" cy="34695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EC1AE9-47DD-4D8E-8AB5-66FF0364B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103" y="2279795"/>
            <a:ext cx="5194919" cy="337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2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3190B-D09E-4805-81AD-C2B820C4E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FCCB731-0865-4FE3-910B-D1E14D4259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9287" y="2282040"/>
            <a:ext cx="4315795" cy="35538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DB7CD9-1C82-4887-94D9-7EDB4A2076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349" y="2206206"/>
            <a:ext cx="5177348" cy="363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315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28F6-3E2F-4327-B35F-BAFF97145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6B9AA8-F0F7-47DB-90B0-6B02440A55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5825" y="2110885"/>
            <a:ext cx="6980349" cy="378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2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A94D9-43FF-4100-84F6-59F1F50E6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C75277-14CA-4211-8562-881E93906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47681" y="2211404"/>
            <a:ext cx="6896637" cy="357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978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25DEB-4341-4379-B329-277240D23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D92F38-9ECE-4D73-A6AD-85A8DF08A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1053" y="2240587"/>
            <a:ext cx="6709893" cy="3521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5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C85F8-D889-47EC-AD46-F8754DB3C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F818AF-41EA-4C91-8395-6B0A358004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4955" y="2269770"/>
            <a:ext cx="6742090" cy="346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70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22C19-A10C-4736-92B4-BBFEE5BD9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FD054E-99DC-4C67-875E-B13C36215F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3428" y="2187409"/>
            <a:ext cx="5239083" cy="32620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B585FC-2348-42FA-BA9E-CADFBD662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446" y="2187409"/>
            <a:ext cx="4856682" cy="359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299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E2ABB-998B-4B4B-9C16-D967B1995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F02D67-5465-4BE7-8B3E-F6CAAE1B0B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6166" y="2253558"/>
            <a:ext cx="6999668" cy="349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228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5F2B3-2712-4834-BD09-4604DE047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FB6925-F995-4C75-B396-9FA458408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4538" y="2222063"/>
            <a:ext cx="5501678" cy="34630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4CCC1A-8B61-4070-9E79-E2A2A576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341" y="2316096"/>
            <a:ext cx="5369781" cy="327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8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056FE-AAB4-4E79-A0D2-5D59C69D7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A114D-2781-4B69-B438-57E7B033E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DCD3F72-3234-45B8-82C8-2D8B1FA607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3246297"/>
              </p:ext>
            </p:extLst>
          </p:nvPr>
        </p:nvGraphicFramePr>
        <p:xfrm>
          <a:off x="1901687" y="1934031"/>
          <a:ext cx="6400800" cy="3513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Bitmap Image" r:id="rId3" imgW="6400800" imgH="3512880" progId="Paint.Picture">
                  <p:embed/>
                </p:oleObj>
              </mc:Choice>
              <mc:Fallback>
                <p:oleObj name="Bitmap Image" r:id="rId3" imgW="6400800" imgH="35128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01687" y="1934031"/>
                        <a:ext cx="6400800" cy="3513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01229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E581A-C37E-4CE1-AAFB-B90DAEF54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89D22-37DE-4891-AE73-3D5C7AA60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053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998FF-8438-4C4A-89EB-DAD539FF2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1E371-CED1-4845-ACAE-0D5D02C10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43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CAAC7-B4BC-4421-A96E-998D54351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4F480-565E-456C-B26A-CBB43CEDD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42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4A3C-48F0-4C56-9312-755065E05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D887C-0E6F-4FB3-A7B7-304EAA29E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E7EE693-C195-4B5F-87AB-88CE807706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8282584"/>
              </p:ext>
            </p:extLst>
          </p:nvPr>
        </p:nvGraphicFramePr>
        <p:xfrm>
          <a:off x="2503488" y="1660525"/>
          <a:ext cx="7185025" cy="3535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Bitmap Image" r:id="rId3" imgW="7185600" imgH="3535560" progId="Paint.Picture">
                  <p:embed/>
                </p:oleObj>
              </mc:Choice>
              <mc:Fallback>
                <p:oleObj name="Bitmap Image" r:id="rId3" imgW="7185600" imgH="35355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3488" y="1660525"/>
                        <a:ext cx="7185025" cy="3535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3667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7C470B-4DBF-4E36-9538-F9302170C9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77957" y="1463040"/>
            <a:ext cx="5411524" cy="4341413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6F287CA-944C-4552-9DAE-377CA20721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4565466"/>
              </p:ext>
            </p:extLst>
          </p:nvPr>
        </p:nvGraphicFramePr>
        <p:xfrm>
          <a:off x="6289481" y="2141290"/>
          <a:ext cx="5973763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Bitmap Image" r:id="rId4" imgW="5974200" imgH="2286000" progId="Paint.Picture">
                  <p:embed/>
                </p:oleObj>
              </mc:Choice>
              <mc:Fallback>
                <p:oleObj name="Bitmap Image" r:id="rId4" imgW="5974200" imgH="22860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89481" y="2141290"/>
                        <a:ext cx="5973763" cy="228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185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DA325-B786-4070-B7FC-F5040852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213991-31CF-493F-924B-7C3AA996DF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1475" y="1992547"/>
            <a:ext cx="5498599" cy="3649663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6572E79-6B3D-4139-ADA1-D5DB793A45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642933"/>
              </p:ext>
            </p:extLst>
          </p:nvPr>
        </p:nvGraphicFramePr>
        <p:xfrm>
          <a:off x="6170074" y="2026424"/>
          <a:ext cx="5350451" cy="3649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9" name="Bitmap Image" r:id="rId4" imgW="6545520" imgH="3650040" progId="Paint.Picture">
                  <p:embed/>
                </p:oleObj>
              </mc:Choice>
              <mc:Fallback>
                <p:oleObj name="Bitmap Image" r:id="rId4" imgW="6545520" imgH="36500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70074" y="2026424"/>
                        <a:ext cx="5350451" cy="3649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5796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99D87-C116-443B-95D3-9C42B8615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ABCA3B-B1CB-47DC-932E-1B38ED37BC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1321" y="2269770"/>
            <a:ext cx="5969358" cy="346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40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BA5B-9A0C-4B8E-932C-1B8605382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FD9756-2461-4316-923E-0D5E99194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8544" y="2070057"/>
            <a:ext cx="4987456" cy="39729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488776-BE1A-4575-A515-3CA53D7ED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839" y="2070057"/>
            <a:ext cx="5930721" cy="359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141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79A0B-E24F-4BEE-ABE1-C1BD3BEE0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438A4D-9501-4AA4-AEF6-46C3034C1D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7575" y="2133583"/>
            <a:ext cx="5406225" cy="37354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62229-C927-477E-8412-BB0D0CC44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954" y="2133583"/>
            <a:ext cx="4485618" cy="359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720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1E492-9848-4A16-BD53-DFD1CAD21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0A1D73-7B0A-4F88-B1A4-F21BA7BE5D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7529" y="2503234"/>
            <a:ext cx="7076941" cy="299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292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</Words>
  <Application>Microsoft Office PowerPoint</Application>
  <PresentationFormat>Widescreen</PresentationFormat>
  <Paragraphs>1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Bitmap Image</vt:lpstr>
      <vt:lpstr>PowerPoint Presentation</vt:lpstr>
      <vt:lpstr>K-Means Clustering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K-Means Clustering </dc:title>
  <dc:creator>Smita Kulkarni</dc:creator>
  <cp:lastModifiedBy>Smita Kulkarni</cp:lastModifiedBy>
  <cp:revision>13</cp:revision>
  <dcterms:created xsi:type="dcterms:W3CDTF">2022-03-27T08:57:27Z</dcterms:created>
  <dcterms:modified xsi:type="dcterms:W3CDTF">2022-03-27T11:37:15Z</dcterms:modified>
</cp:coreProperties>
</file>

<file path=docProps/thumbnail.jpeg>
</file>